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7"/>
  </p:notesMasterIdLst>
  <p:sldIdLst>
    <p:sldId id="256" r:id="rId2"/>
    <p:sldId id="376" r:id="rId3"/>
    <p:sldId id="379" r:id="rId4"/>
    <p:sldId id="381" r:id="rId5"/>
    <p:sldId id="383" r:id="rId6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00CC"/>
    <a:srgbClr val="CC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9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839FA4-2060-40F8-93F5-F0B1C6D18932}" type="datetimeFigureOut">
              <a:rPr lang="zh-TW" altLang="en-US" smtClean="0"/>
              <a:t>2018/5/29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7F6ED-4B16-43EB-A738-BBA16B2F59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123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D:\資料備份-勿刪\桌面\2015 Template_事務用品\PPT\機密-母片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419475" y="3644900"/>
            <a:ext cx="5473700" cy="1470025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405438" y="5253038"/>
            <a:ext cx="3487737" cy="696912"/>
          </a:xfrm>
        </p:spPr>
        <p:txBody>
          <a:bodyPr/>
          <a:lstStyle>
            <a:lvl1pPr marL="0" indent="0" algn="ctr">
              <a:buFontTx/>
              <a:buNone/>
              <a:defRPr sz="18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7026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4A9B-D548-47BB-8FCE-EF8FEDAF6FE0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619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205FF-F5C8-4CCE-8F04-E3E88248A72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49360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5AE46-D3A9-4A27-816D-87267371C4B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2297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05A7D-C677-4811-9EF4-74B1FDE8DBF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65446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8BEA9-4B74-4785-AE4B-03BBCB34C4AC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54168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4F5AD-BC69-49BC-AD6A-D4C42C4FF54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8979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CD593-D6F3-4A7D-B373-7CF8DA79FFB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88371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82D10-B392-4F3C-A857-FA7DDBC7DD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63125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6476A-0210-4F07-9C1A-35714E8A52F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77125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A2D42-1C58-47B7-80F1-F46A55DB0B3E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78085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37300"/>
            <a:ext cx="14763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CB115F6D-9405-42F0-B36C-34EFB66D4B5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  <p:pic>
        <p:nvPicPr>
          <p:cNvPr id="1030" name="Picture 13" descr="D:\資料備份-勿刪\桌面\2015 Template_事務用品\PPT\機密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0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VXwfDs-_GB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38860" y="4191223"/>
            <a:ext cx="4249564" cy="14700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掌握街拍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496" y="5700389"/>
            <a:ext cx="9001000" cy="680939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8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ITFIT</a:t>
            </a:r>
            <a:r>
              <a:rPr lang="zh-TW" altLang="en-US" sz="28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美拍握把</a:t>
            </a:r>
            <a:r>
              <a:rPr lang="en-US" altLang="zh-TW" sz="28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藍</a:t>
            </a:r>
            <a:r>
              <a:rPr lang="zh-TW" altLang="en-US" sz="28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芽輔助手持拍照</a:t>
            </a:r>
            <a:r>
              <a:rPr lang="zh-TW" altLang="en-US" sz="28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器</a:t>
            </a:r>
            <a:r>
              <a:rPr lang="en-US" altLang="zh-TW" sz="28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模擬相機手感</a:t>
            </a:r>
            <a:r>
              <a:rPr lang="en-US" altLang="zh-TW" sz="28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2800" dirty="0"/>
          </a:p>
        </p:txBody>
      </p:sp>
      <p:pic>
        <p:nvPicPr>
          <p:cNvPr id="1026" name="Picture 2" descr="https://s3-ap-northeast-1.amazonaws.com/zeczec-prod/asset_31378_image_big.jpg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80512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318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507288" cy="908720"/>
          </a:xfrm>
        </p:spPr>
        <p:txBody>
          <a:bodyPr/>
          <a:lstStyle/>
          <a:p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簡單好操作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b="1" dirty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p"/>
            </a:pPr>
            <a:r>
              <a:rPr lang="zh-TW" altLang="en-US" sz="24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單手好操作</a:t>
            </a:r>
            <a:endParaRPr lang="en-US" altLang="zh-TW" sz="2400" b="1" dirty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p"/>
            </a:pPr>
            <a:r>
              <a:rPr lang="zh-TW" altLang="en-US" sz="24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一鍵操作 輕鬆</a:t>
            </a: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上手</a:t>
            </a:r>
            <a:endParaRPr lang="en-US" altLang="zh-TW" sz="2400" b="1" dirty="0" smtClean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p"/>
            </a:pPr>
            <a:r>
              <a:rPr lang="zh-TW" altLang="en-US" sz="24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防滑好</a:t>
            </a: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握</a:t>
            </a:r>
            <a:endParaRPr lang="zh-TW" altLang="en-US" sz="2400" b="1" dirty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p"/>
            </a:pPr>
            <a:r>
              <a:rPr lang="zh-TW" altLang="en-US" sz="24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無需下載</a:t>
            </a:r>
            <a:r>
              <a:rPr lang="en-US" altLang="zh-TW" sz="24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APP  </a:t>
            </a:r>
            <a:r>
              <a:rPr lang="zh-TW" altLang="en-US" sz="24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一秒設定即可拍攝</a:t>
            </a:r>
            <a:r>
              <a:rPr lang="zh-TW" altLang="en-US" sz="2400" b="1" dirty="0"/>
              <a:t> </a:t>
            </a:r>
            <a:endParaRPr lang="en-US" altLang="zh-TW" sz="2400" b="1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p"/>
            </a:pPr>
            <a:r>
              <a:rPr lang="zh-TW" altLang="en-US" sz="24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藍芽搖控 </a:t>
            </a:r>
            <a:endPara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239" y="0"/>
            <a:ext cx="242887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https://s3-ap-northeast-1.amazonaws.com/zeczec-prod/asset_32611_image_bi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268760"/>
            <a:ext cx="3134306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933056"/>
            <a:ext cx="663892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425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507288" cy="908720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質感貼心設計 </a:t>
            </a:r>
            <a:endParaRPr lang="zh-TW" altLang="en-US" b="1" dirty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p"/>
            </a:pP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輕巧</a:t>
            </a:r>
            <a:r>
              <a:rPr lang="zh-TW" altLang="en-US" sz="24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好</a:t>
            </a: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攜帶</a:t>
            </a:r>
            <a:r>
              <a:rPr lang="en-US" altLang="zh-TW" sz="24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隨行隨</a:t>
            </a:r>
            <a:r>
              <a:rPr lang="zh-TW" altLang="en-US" sz="2000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拍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2000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只有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45G</a:t>
            </a:r>
            <a:endParaRPr lang="en-US" altLang="zh-TW" sz="2400" dirty="0" smtClean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p"/>
            </a:pP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適合</a:t>
            </a:r>
            <a:r>
              <a:rPr lang="zh-TW" altLang="en-US" sz="24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絕大多數</a:t>
            </a: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手機</a:t>
            </a:r>
            <a:r>
              <a:rPr lang="en-US" altLang="zh-TW" sz="24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裝</a:t>
            </a:r>
            <a:r>
              <a:rPr lang="zh-TW" altLang="en-US" sz="2000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上保護殼也能</a:t>
            </a:r>
            <a:r>
              <a:rPr lang="zh-TW" altLang="en-US" sz="2000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endParaRPr lang="en-US" altLang="zh-TW" sz="2000" b="1" dirty="0" smtClean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p"/>
            </a:pPr>
            <a:r>
              <a:rPr lang="zh-TW" altLang="en-US" sz="24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支援各種腳</a:t>
            </a: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架</a:t>
            </a:r>
            <a:endParaRPr lang="en-US" altLang="zh-TW" sz="2400" b="1" dirty="0" smtClean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p"/>
            </a:pP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專屬</a:t>
            </a:r>
            <a:r>
              <a:rPr lang="zh-TW" altLang="en-US" sz="24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強韌銅線腕帶及貼心吊飾孔 </a:t>
            </a:r>
            <a:endParaRPr lang="en-US" altLang="zh-TW" sz="2400" b="1" dirty="0" smtClean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p"/>
            </a:pP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待機長，智慧省電</a:t>
            </a:r>
            <a:endParaRPr lang="en-US" altLang="zh-TW" sz="2400" b="1" dirty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p"/>
            </a:pPr>
            <a:endPara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239" y="0"/>
            <a:ext cx="242887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https://s3-ap-northeast-1.amazonaws.com/zeczec-prod/asset_31073_image_big.jpg?150935656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005064"/>
            <a:ext cx="2680631" cy="1789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079850"/>
            <a:ext cx="3097631" cy="2379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13" y="3583572"/>
            <a:ext cx="4452627" cy="2447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381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507288" cy="908720"/>
          </a:xfrm>
        </p:spPr>
        <p:txBody>
          <a:bodyPr/>
          <a:lstStyle/>
          <a:p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適合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族群場合 </a:t>
            </a:r>
            <a:endParaRPr lang="zh-TW" altLang="en-US" b="1" dirty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適合</a:t>
            </a:r>
            <a:r>
              <a:rPr lang="en-US" altLang="zh-TW" sz="24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喜愛拍照的人</a:t>
            </a:r>
            <a:endParaRPr lang="en-US" altLang="zh-TW" sz="2400" b="1" dirty="0" smtClean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老人小孩</a:t>
            </a:r>
            <a:r>
              <a:rPr lang="en-US" altLang="zh-TW" sz="24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手力不好</a:t>
            </a:r>
            <a:endParaRPr lang="en-US" altLang="zh-TW" sz="2400" b="1" dirty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戶外拍照攝影</a:t>
            </a:r>
            <a:endParaRPr lang="en-US" altLang="zh-TW" sz="2400" b="1" dirty="0" smtClean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動態</a:t>
            </a: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拍攝</a:t>
            </a:r>
            <a:endParaRPr lang="en-US" altLang="zh-TW" sz="2400" b="1" dirty="0" smtClean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喜歡相機快門手感的人</a:t>
            </a:r>
            <a:endParaRPr lang="en-US" altLang="zh-TW" sz="2400" b="1" dirty="0" smtClean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zh-TW" altLang="en-US" sz="24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endParaRPr lang="en-US" altLang="zh-TW" sz="2400" b="1" dirty="0" smtClean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p"/>
            </a:pP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商品</a:t>
            </a:r>
            <a:r>
              <a:rPr lang="zh-TW" altLang="en-US" sz="24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影片</a:t>
            </a:r>
            <a:endParaRPr lang="en-US" altLang="zh-TW" sz="2400" b="1" dirty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dirty="0"/>
          </a:p>
          <a:p>
            <a:r>
              <a:rPr lang="en-US" altLang="zh-TW" sz="2400" dirty="0">
                <a:hlinkClick r:id="rId2"/>
              </a:rPr>
              <a:t>https://www.youtube.com/watch?v=VXwfDs-_GBw</a:t>
            </a:r>
            <a:endParaRPr lang="zh-TW" altLang="en-US" sz="24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p"/>
            </a:pPr>
            <a:endParaRPr lang="en-US" altLang="zh-TW" sz="2400" b="1" dirty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p"/>
            </a:pPr>
            <a:endParaRPr lang="zh-TW" altLang="en-US" sz="24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239" y="0"/>
            <a:ext cx="242887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643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2391</TotalTime>
  <Words>115</Words>
  <Application>Microsoft Office PowerPoint</Application>
  <PresentationFormat>如螢幕大小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微軟正黑體</vt:lpstr>
      <vt:lpstr>新細明體</vt:lpstr>
      <vt:lpstr>Arial</vt:lpstr>
      <vt:lpstr>Calibri</vt:lpstr>
      <vt:lpstr>Wingdings</vt:lpstr>
      <vt:lpstr>預設簡報設計</vt:lpstr>
      <vt:lpstr> 掌握街拍 </vt:lpstr>
      <vt:lpstr>PowerPoint 簡報</vt:lpstr>
      <vt:lpstr>簡單好操作 </vt:lpstr>
      <vt:lpstr>質感貼心設計 </vt:lpstr>
      <vt:lpstr>適合族群場合 </vt:lpstr>
    </vt:vector>
  </TitlesOfParts>
  <Company>Ogilvy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lizls.hung</dc:creator>
  <cp:lastModifiedBy>Windows 使用者</cp:lastModifiedBy>
  <cp:revision>210</cp:revision>
  <cp:lastPrinted>1601-01-01T00:00:00Z</cp:lastPrinted>
  <dcterms:created xsi:type="dcterms:W3CDTF">2008-03-25T06:39:53Z</dcterms:created>
  <dcterms:modified xsi:type="dcterms:W3CDTF">2018-05-29T09:13:50Z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